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78"/>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4293483"/>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Γ. ΛΑΓΟΥΔΑΚΗΣ - Ι. ΜΑΥΡΟΣ ΤΟΥΡΙΣΤΙΚΕΣ – ΕΜΠΟΡΙΚΕΣ ΕΠΙΧΕΙΡΗΣΕΙΣ ΑΝΩΝΥΜΗ ΕΤΑΙΡΕΙΑ 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a:t>
            </a:r>
            <a:r>
              <a:rPr lang="el-GR" sz="1400" b="1">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ΚΡΗΕ5-0137797 είναι 40.000 €,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145</Words>
  <Application>Microsoft Office PowerPoint</Application>
  <PresentationFormat>A3 Paper (297x420 mm)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Verdana</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Konstantina Maniou</cp:lastModifiedBy>
  <cp:revision>10</cp:revision>
  <dcterms:created xsi:type="dcterms:W3CDTF">2021-01-27T08:43:35Z</dcterms:created>
  <dcterms:modified xsi:type="dcterms:W3CDTF">2022-04-13T14:20:57Z</dcterms:modified>
</cp:coreProperties>
</file>